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preferSingleView="1">
    <p:restoredLeft sz="15594"/>
    <p:restoredTop sz="94613"/>
  </p:normalViewPr>
  <p:slideViewPr>
    <p:cSldViewPr snapToGrid="0">
      <p:cViewPr varScale="1">
        <p:scale>
          <a:sx n="119" d="100"/>
          <a:sy n="119" d="100"/>
        </p:scale>
        <p:origin x="56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eith Green" userId="323049040_tp_box_2" providerId="OAuth2" clId="{C7A8A6D6-7FC9-5DC6-BB33-29D62F83E8DD}"/>
    <pc:docChg chg="undo custSel addSld modSld">
      <pc:chgData name="Keith Green" userId="323049040_tp_box_2" providerId="OAuth2" clId="{C7A8A6D6-7FC9-5DC6-BB33-29D62F83E8DD}" dt="2026-09-02T13:30:46.193" v="1490" actId="255"/>
      <pc:docMkLst>
        <pc:docMk/>
      </pc:docMkLst>
      <pc:sldChg chg="addSp delSp modSp mod">
        <pc:chgData name="Keith Green" userId="323049040_tp_box_2" providerId="OAuth2" clId="{C7A8A6D6-7FC9-5DC6-BB33-29D62F83E8DD}" dt="2026-09-02T13:22:57.718" v="656" actId="2711"/>
        <pc:sldMkLst>
          <pc:docMk/>
          <pc:sldMk cId="879097736" sldId="257"/>
        </pc:sldMkLst>
        <pc:spChg chg="add mod">
          <ac:chgData name="Keith Green" userId="323049040_tp_box_2" providerId="OAuth2" clId="{C7A8A6D6-7FC9-5DC6-BB33-29D62F83E8DD}" dt="2026-09-02T13:18:01.763" v="249" actId="207"/>
          <ac:spMkLst>
            <pc:docMk/>
            <pc:sldMk cId="879097736" sldId="257"/>
            <ac:spMk id="5" creationId="{0D696209-1124-BDCB-9151-C0E731A9D89C}"/>
          </ac:spMkLst>
        </pc:spChg>
        <pc:spChg chg="mod">
          <ac:chgData name="Keith Green" userId="323049040_tp_box_2" providerId="OAuth2" clId="{C7A8A6D6-7FC9-5DC6-BB33-29D62F83E8DD}" dt="2026-09-02T13:18:05.539" v="250" actId="207"/>
          <ac:spMkLst>
            <pc:docMk/>
            <pc:sldMk cId="879097736" sldId="257"/>
            <ac:spMk id="6" creationId="{5EFE581F-12A6-14C8-0618-8BEC32485FC1}"/>
          </ac:spMkLst>
        </pc:spChg>
        <pc:spChg chg="add mod">
          <ac:chgData name="Keith Green" userId="323049040_tp_box_2" providerId="OAuth2" clId="{C7A8A6D6-7FC9-5DC6-BB33-29D62F83E8DD}" dt="2026-09-02T13:17:08.545" v="210" actId="1037"/>
          <ac:spMkLst>
            <pc:docMk/>
            <pc:sldMk cId="879097736" sldId="257"/>
            <ac:spMk id="7" creationId="{AF8A6971-0318-012C-25B6-251D54EE4B48}"/>
          </ac:spMkLst>
        </pc:spChg>
        <pc:spChg chg="add del mod">
          <ac:chgData name="Keith Green" userId="323049040_tp_box_2" providerId="OAuth2" clId="{C7A8A6D6-7FC9-5DC6-BB33-29D62F83E8DD}" dt="2026-09-02T13:15:25.198" v="154" actId="478"/>
          <ac:spMkLst>
            <pc:docMk/>
            <pc:sldMk cId="879097736" sldId="257"/>
            <ac:spMk id="9" creationId="{CBAEF973-A3B9-8341-42E8-B4883A9F152E}"/>
          </ac:spMkLst>
        </pc:spChg>
        <pc:spChg chg="del mod">
          <ac:chgData name="Keith Green" userId="323049040_tp_box_2" providerId="OAuth2" clId="{C7A8A6D6-7FC9-5DC6-BB33-29D62F83E8DD}" dt="2026-09-02T13:12:36.240" v="74" actId="478"/>
          <ac:spMkLst>
            <pc:docMk/>
            <pc:sldMk cId="879097736" sldId="257"/>
            <ac:spMk id="10" creationId="{13FBA3A2-D015-5CF6-B4E9-43527B7CAA6A}"/>
          </ac:spMkLst>
        </pc:spChg>
        <pc:spChg chg="add mod">
          <ac:chgData name="Keith Green" userId="323049040_tp_box_2" providerId="OAuth2" clId="{C7A8A6D6-7FC9-5DC6-BB33-29D62F83E8DD}" dt="2026-09-02T13:22:57.718" v="656" actId="2711"/>
          <ac:spMkLst>
            <pc:docMk/>
            <pc:sldMk cId="879097736" sldId="257"/>
            <ac:spMk id="12" creationId="{B42C73C8-D4C8-612A-A08D-3C871D0448A0}"/>
          </ac:spMkLst>
        </pc:spChg>
        <pc:picChg chg="del mod">
          <ac:chgData name="Keith Green" userId="323049040_tp_box_2" providerId="OAuth2" clId="{C7A8A6D6-7FC9-5DC6-BB33-29D62F83E8DD}" dt="2026-09-02T13:12:30.002" v="72" actId="478"/>
          <ac:picMkLst>
            <pc:docMk/>
            <pc:sldMk cId="879097736" sldId="257"/>
            <ac:picMk id="2" creationId="{E28E49E9-3A36-94B9-8258-5621E319D6CE}"/>
          </ac:picMkLst>
        </pc:picChg>
        <pc:picChg chg="add del mod modCrop">
          <ac:chgData name="Keith Green" userId="323049040_tp_box_2" providerId="OAuth2" clId="{C7A8A6D6-7FC9-5DC6-BB33-29D62F83E8DD}" dt="2026-09-02T13:12:33.745" v="73" actId="478"/>
          <ac:picMkLst>
            <pc:docMk/>
            <pc:sldMk cId="879097736" sldId="257"/>
            <ac:picMk id="4" creationId="{CCD1A5B3-8A0B-1A6B-7CD6-671728287556}"/>
          </ac:picMkLst>
        </pc:picChg>
        <pc:picChg chg="add mod">
          <ac:chgData name="Keith Green" userId="323049040_tp_box_2" providerId="OAuth2" clId="{C7A8A6D6-7FC9-5DC6-BB33-29D62F83E8DD}" dt="2026-09-02T13:17:19.729" v="211" actId="14100"/>
          <ac:picMkLst>
            <pc:docMk/>
            <pc:sldMk cId="879097736" sldId="257"/>
            <ac:picMk id="11" creationId="{9DF5C884-77C8-04B1-76DB-E461826F847E}"/>
          </ac:picMkLst>
        </pc:picChg>
      </pc:sldChg>
      <pc:sldChg chg="addSp delSp modSp add mod">
        <pc:chgData name="Keith Green" userId="323049040_tp_box_2" providerId="OAuth2" clId="{C7A8A6D6-7FC9-5DC6-BB33-29D62F83E8DD}" dt="2026-09-02T13:30:46.193" v="1490" actId="255"/>
        <pc:sldMkLst>
          <pc:docMk/>
          <pc:sldMk cId="1472420730" sldId="258"/>
        </pc:sldMkLst>
        <pc:spChg chg="add mod">
          <ac:chgData name="Keith Green" userId="323049040_tp_box_2" providerId="OAuth2" clId="{C7A8A6D6-7FC9-5DC6-BB33-29D62F83E8DD}" dt="2026-09-02T13:30:46.193" v="1490" actId="255"/>
          <ac:spMkLst>
            <pc:docMk/>
            <pc:sldMk cId="1472420730" sldId="258"/>
            <ac:spMk id="2" creationId="{760EC2F7-6FBC-16B3-5308-6423D093EC00}"/>
          </ac:spMkLst>
        </pc:spChg>
        <pc:spChg chg="del">
          <ac:chgData name="Keith Green" userId="323049040_tp_box_2" providerId="OAuth2" clId="{C7A8A6D6-7FC9-5DC6-BB33-29D62F83E8DD}" dt="2026-09-02T13:23:10.721" v="658" actId="478"/>
          <ac:spMkLst>
            <pc:docMk/>
            <pc:sldMk cId="1472420730" sldId="258"/>
            <ac:spMk id="5" creationId="{23BD10CE-4AC4-DB7E-E596-9C7E18830321}"/>
          </ac:spMkLst>
        </pc:spChg>
        <pc:spChg chg="del">
          <ac:chgData name="Keith Green" userId="323049040_tp_box_2" providerId="OAuth2" clId="{C7A8A6D6-7FC9-5DC6-BB33-29D62F83E8DD}" dt="2026-09-02T13:21:59.678" v="647" actId="478"/>
          <ac:spMkLst>
            <pc:docMk/>
            <pc:sldMk cId="1472420730" sldId="258"/>
            <ac:spMk id="6" creationId="{DEF635F2-9682-F71D-ADA7-A77105D0422C}"/>
          </ac:spMkLst>
        </pc:spChg>
        <pc:spChg chg="del">
          <ac:chgData name="Keith Green" userId="323049040_tp_box_2" providerId="OAuth2" clId="{C7A8A6D6-7FC9-5DC6-BB33-29D62F83E8DD}" dt="2026-09-02T13:21:57.968" v="646" actId="478"/>
          <ac:spMkLst>
            <pc:docMk/>
            <pc:sldMk cId="1472420730" sldId="258"/>
            <ac:spMk id="7" creationId="{A7FF85FC-887C-1835-CB80-659593D4E379}"/>
          </ac:spMkLst>
        </pc:spChg>
        <pc:spChg chg="del">
          <ac:chgData name="Keith Green" userId="323049040_tp_box_2" providerId="OAuth2" clId="{C7A8A6D6-7FC9-5DC6-BB33-29D62F83E8DD}" dt="2026-09-02T13:23:08.034" v="657" actId="478"/>
          <ac:spMkLst>
            <pc:docMk/>
            <pc:sldMk cId="1472420730" sldId="258"/>
            <ac:spMk id="12" creationId="{1D92E013-8346-94B6-FDA4-4D9DB6092730}"/>
          </ac:spMkLst>
        </pc:spChg>
        <pc:picChg chg="del">
          <ac:chgData name="Keith Green" userId="323049040_tp_box_2" providerId="OAuth2" clId="{C7A8A6D6-7FC9-5DC6-BB33-29D62F83E8DD}" dt="2026-09-02T13:21:53.834" v="645" actId="478"/>
          <ac:picMkLst>
            <pc:docMk/>
            <pc:sldMk cId="1472420730" sldId="258"/>
            <ac:picMk id="11" creationId="{7613A83C-C189-B7EE-E999-58B3385231A4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7DE036-3474-FBAC-5ED1-3C58AA37E6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A2895A-4972-6137-133A-4B8636731A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40D679-CF52-5DD9-38BC-83DDBCA020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F6EA7-48D1-3046-922D-23C1F60099DA}" type="datetimeFigureOut">
              <a:rPr lang="en-US" smtClean="0"/>
              <a:t>9/2/26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F91B47-1F26-F254-A30D-3750FB41C7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1269E4-C837-AA97-5E32-C4447E5F4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A3877-C3A8-C544-9150-A8FDF2FBDB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0692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0A4AC8-F7AB-77F1-5FAC-28FB21849D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E7D4D7-CE54-5AB3-2A8B-58D651EE36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DC996E-01F0-0771-58F8-E8E4A0E2B9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F6EA7-48D1-3046-922D-23C1F60099DA}" type="datetimeFigureOut">
              <a:rPr lang="en-US" smtClean="0"/>
              <a:t>9/2/26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6EC09D-98C8-1264-4EA3-47E60A02D8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75B8C8-6DF8-F89B-AB2C-141371ACC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A3877-C3A8-C544-9150-A8FDF2FBDB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613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DA81877-F15C-C0D9-B9D3-9368ED71976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6A54569-C856-578F-84CC-CE2CDF937D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5721B2-E02F-C752-07AE-C73B7EB5C4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F6EA7-48D1-3046-922D-23C1F60099DA}" type="datetimeFigureOut">
              <a:rPr lang="en-US" smtClean="0"/>
              <a:t>9/2/26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7D1FE6-BA4D-9AA8-FB7C-BE45465605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591B8B-70C9-0556-5B10-6A313A740F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A3877-C3A8-C544-9150-A8FDF2FBDB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9274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83E2D6-AF89-7EE3-D7FD-E323EC469C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CE2FCA-1EB7-335A-5598-15ACAF0E0D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937B8A-2FCD-94CC-B94A-7CABF7430F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F6EA7-48D1-3046-922D-23C1F60099DA}" type="datetimeFigureOut">
              <a:rPr lang="en-US" smtClean="0"/>
              <a:t>9/2/26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32514A-83C9-94BD-A5FA-FBB2A1CF5A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3CB079-E4D5-5194-1DE2-E10B43FBE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A3877-C3A8-C544-9150-A8FDF2FBDB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9650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72A9DD-763E-E94B-EDF7-D5072D965B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DA2C2C-52CC-0871-61EC-09A0D53925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C4D50E-174B-6866-8CF4-065F163C02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F6EA7-48D1-3046-922D-23C1F60099DA}" type="datetimeFigureOut">
              <a:rPr lang="en-US" smtClean="0"/>
              <a:t>9/2/26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0C4A41-D9CA-CCB8-62BA-B1D8C054CD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A6E5F0-65B5-6C0B-FB5E-6A5DEF1256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A3877-C3A8-C544-9150-A8FDF2FBDB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037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DE77E7-6BEA-8E11-E0EA-BA75F75789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A8C7E7-1E18-6F9F-4C2E-D4C3967C70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7293DE-3FF6-EF21-C035-45B9E797A6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DD4C5C-24C4-1682-A8C7-620C5CFDBB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F6EA7-48D1-3046-922D-23C1F60099DA}" type="datetimeFigureOut">
              <a:rPr lang="en-US" smtClean="0"/>
              <a:t>9/2/26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826A51-0127-BB0B-5FB6-B6E110D4A2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821A64-2A26-B44D-B753-830EBAAFC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A3877-C3A8-C544-9150-A8FDF2FBDB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3189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4AA30-0FA7-012F-1396-067B22BBA1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CB2BB4-60AC-DCF8-A26D-5FB9F31010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CC646A-4D11-98D3-A382-E557BDA396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5C924A1-1086-4A34-E468-984AACCE77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5DAF7C3-F1F3-FCC4-C504-E3B5ACCF58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B7D18FC-73F1-40EF-9EF8-40C18D72E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F6EA7-48D1-3046-922D-23C1F60099DA}" type="datetimeFigureOut">
              <a:rPr lang="en-US" smtClean="0"/>
              <a:t>9/2/26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6937F6-B217-871F-4976-72883BC2D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62A7CE0-E1B9-DEBC-29EB-FFD33007B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A3877-C3A8-C544-9150-A8FDF2FBDB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280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E6B46D-8125-0154-AA16-6E30A61326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08CC408-8A09-F7D3-48AD-16E5BBCC77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F6EA7-48D1-3046-922D-23C1F60099DA}" type="datetimeFigureOut">
              <a:rPr lang="en-US" smtClean="0"/>
              <a:t>9/2/26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7B9BBC-1EAF-654F-83BA-86088038AF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74F2A2D-C703-3446-B3E0-6A69E5052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A3877-C3A8-C544-9150-A8FDF2FBDB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599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E562BA-9CA1-6DA8-F0EC-C701C58F7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F6EA7-48D1-3046-922D-23C1F60099DA}" type="datetimeFigureOut">
              <a:rPr lang="en-US" smtClean="0"/>
              <a:t>9/2/26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3FE672E-8A4C-235B-55F6-92B0CF7B40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39590C-6219-13FE-513E-D7F0E408EA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A3877-C3A8-C544-9150-A8FDF2FBDB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1700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62104A-FDF0-5890-EFE5-23C0FA8852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FC67E9-6C2D-0EB0-E497-12063334EB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193F0E-D948-783A-E26F-AC04A62D8B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CEB2DB-E505-D2F5-E37E-0BE8723AB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F6EA7-48D1-3046-922D-23C1F60099DA}" type="datetimeFigureOut">
              <a:rPr lang="en-US" smtClean="0"/>
              <a:t>9/2/26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042B7D-F198-EDF2-80CC-3AE137C0E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95585C-ADCA-9728-5A9A-DC624C3F2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A3877-C3A8-C544-9150-A8FDF2FBDB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5422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E6F09B-D911-6D75-F2C5-738192954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DE7A467-3223-FEAC-1419-E7944A405C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5F65D8-CD76-4ACC-4145-81826055A8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FB3B4D-5EF9-ACA1-EE86-D68003DCF3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F6EA7-48D1-3046-922D-23C1F60099DA}" type="datetimeFigureOut">
              <a:rPr lang="en-US" smtClean="0"/>
              <a:t>9/2/26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6A28AB-84EB-7545-6234-322A55F0E0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F81148-4C88-A926-A688-E4D30E45FA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A3877-C3A8-C544-9150-A8FDF2FBDB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98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3787C0D-9237-7FB9-1BF3-733CDCED46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F9B9E1-D084-323C-6619-62BD1E23C6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701671-A21D-CC09-694E-AD1F9137F3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76F6EA7-48D1-3046-922D-23C1F60099DA}" type="datetimeFigureOut">
              <a:rPr lang="en-US" smtClean="0"/>
              <a:t>9/2/26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840C3F-1CBC-A979-1568-9C9A69E0E8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99931F-57B0-9106-D44C-BA379A3442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2BA3877-C3A8-C544-9150-A8FDF2FBDB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769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hyperlink" Target="https://arl.human.cornell.edu/images/GIF-Transit%20Track.gif" TargetMode="External"/><Relationship Id="rId7" Type="http://schemas.openxmlformats.org/officeDocument/2006/relationships/hyperlink" Target="https://www.youtube.com/watch?v=SUFE4Ho-qac" TargetMode="External"/><Relationship Id="rId2" Type="http://schemas.openxmlformats.org/officeDocument/2006/relationships/hyperlink" Target="http://www.youtube.com/watch?v=ozPT8R0ucV0&amp;feature=mfu_in_order&amp;list=UL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arl.human.cornell.edu/images/GIF-Lab.gif" TargetMode="External"/><Relationship Id="rId5" Type="http://schemas.openxmlformats.org/officeDocument/2006/relationships/hyperlink" Target="https://arl.human.cornell.edu/images/GIF-airplane.gif" TargetMode="External"/><Relationship Id="rId4" Type="http://schemas.openxmlformats.org/officeDocument/2006/relationships/hyperlink" Target="https://arl.human.cornell.edu/images/ART%20Ecosystem%20Stop-Motion.m4v?v=a9Jt36Q8H9c&amp;feature=youtu.be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9D128-10F9-0E97-89C3-995198684E70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contrast="-5000"/>
          </a:blip>
          <a:srcRect l="6553" t="12438" b="38707"/>
          <a:stretch>
            <a:fillRect/>
          </a:stretch>
        </p:blipFill>
        <p:spPr>
          <a:xfrm>
            <a:off x="1628726" y="372659"/>
            <a:ext cx="8934547" cy="6112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881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650446-5C0A-0D4E-3725-DD9074E616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EFE581F-12A6-14C8-0618-8BEC32485FC1}"/>
              </a:ext>
            </a:extLst>
          </p:cNvPr>
          <p:cNvSpPr/>
          <p:nvPr/>
        </p:nvSpPr>
        <p:spPr>
          <a:xfrm>
            <a:off x="293028" y="6351746"/>
            <a:ext cx="47272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>
                <a:solidFill>
                  <a:srgbClr val="002060"/>
                </a:solidFill>
              </a:rPr>
              <a:t>Other GIFs for inspiration: </a:t>
            </a:r>
            <a:r>
              <a:rPr lang="en-US" dirty="0">
                <a:solidFill>
                  <a:srgbClr val="0070C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</a:t>
            </a:r>
            <a:r>
              <a:rPr lang="en-US" dirty="0">
                <a:solidFill>
                  <a:srgbClr val="0070C0"/>
                </a:solidFill>
              </a:rPr>
              <a:t>, </a:t>
            </a:r>
            <a:r>
              <a:rPr lang="en-US" dirty="0">
                <a:solidFill>
                  <a:srgbClr val="0070C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dirty="0">
                <a:solidFill>
                  <a:srgbClr val="0070C0"/>
                </a:solidFill>
              </a:rPr>
              <a:t>, </a:t>
            </a:r>
            <a:r>
              <a:rPr lang="en-US" dirty="0">
                <a:solidFill>
                  <a:srgbClr val="0070C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</a:t>
            </a:r>
            <a:r>
              <a:rPr lang="en-US" dirty="0">
                <a:solidFill>
                  <a:srgbClr val="0070C0"/>
                </a:solidFill>
              </a:rPr>
              <a:t>, </a:t>
            </a:r>
            <a:r>
              <a:rPr lang="en-US" dirty="0">
                <a:solidFill>
                  <a:srgbClr val="0070C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5,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>
                <a:solidFill>
                  <a:srgbClr val="0070C0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6</a:t>
            </a:r>
            <a:endParaRPr lang="en-GB" b="1" dirty="0">
              <a:solidFill>
                <a:srgbClr val="0070C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D696209-1124-BDCB-9151-C0E731A9D89C}"/>
              </a:ext>
            </a:extLst>
          </p:cNvPr>
          <p:cNvSpPr txBox="1"/>
          <p:nvPr/>
        </p:nvSpPr>
        <p:spPr>
          <a:xfrm>
            <a:off x="1499720" y="5964830"/>
            <a:ext cx="5400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70C0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F8A6971-0318-012C-25B6-251D54EE4B48}"/>
              </a:ext>
            </a:extLst>
          </p:cNvPr>
          <p:cNvSpPr/>
          <p:nvPr/>
        </p:nvSpPr>
        <p:spPr>
          <a:xfrm>
            <a:off x="293027" y="5982414"/>
            <a:ext cx="47272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>
                <a:solidFill>
                  <a:srgbClr val="002060"/>
                </a:solidFill>
              </a:rPr>
              <a:t>Link to GIF: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DF5C884-77C8-04B1-76DB-E461826F847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1101" y="683288"/>
            <a:ext cx="7051779" cy="52915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B42C73C8-D4C8-612A-A08D-3C871D0448A0}"/>
              </a:ext>
            </a:extLst>
          </p:cNvPr>
          <p:cNvSpPr/>
          <p:nvPr/>
        </p:nvSpPr>
        <p:spPr>
          <a:xfrm>
            <a:off x="7546312" y="593564"/>
            <a:ext cx="4244587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rgbClr val="002060"/>
                </a:solidFill>
              </a:rPr>
              <a:t>Connection to chapter 1:</a:t>
            </a:r>
          </a:p>
          <a:p>
            <a:endParaRPr lang="en-GB" sz="2400" b="1" dirty="0">
              <a:solidFill>
                <a:srgbClr val="002060"/>
              </a:solidFill>
            </a:endParaRPr>
          </a:p>
          <a:p>
            <a:r>
              <a:rPr lang="en-GB" sz="2400" dirty="0">
                <a:solidFill>
                  <a:srgbClr val="002060"/>
                </a:solidFill>
              </a:rPr>
              <a:t>A bedroom transforms into a workspace autonomously, whereby the system captures human activity (pattern recognition – “input 3” in the diagram of my previous slide) and translates this input into the physical actuation of the furnishings (“scene 3”). </a:t>
            </a:r>
            <a:endParaRPr lang="en-GB" sz="2400" dirty="0">
              <a:solidFill>
                <a:srgbClr val="0070C0"/>
              </a:solidFill>
            </a:endParaRPr>
          </a:p>
          <a:p>
            <a:endParaRPr lang="en-GB" b="1" dirty="0">
              <a:solidFill>
                <a:srgbClr val="002060"/>
              </a:solidFill>
            </a:endParaRPr>
          </a:p>
          <a:p>
            <a:endParaRPr lang="en-GB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90977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C13253-7070-ED24-2645-21AC117441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60EC2F7-6FBC-16B3-5308-6423D093EC00}"/>
              </a:ext>
            </a:extLst>
          </p:cNvPr>
          <p:cNvSpPr/>
          <p:nvPr/>
        </p:nvSpPr>
        <p:spPr>
          <a:xfrm>
            <a:off x="688490" y="593564"/>
            <a:ext cx="10531736" cy="70480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rgbClr val="002060"/>
                </a:solidFill>
              </a:rPr>
              <a:t>Questions following from chapter 1</a:t>
            </a:r>
          </a:p>
          <a:p>
            <a:endParaRPr lang="en-GB" sz="3200" b="1" dirty="0">
              <a:solidFill>
                <a:srgbClr val="002060"/>
              </a:solidFill>
            </a:endParaRPr>
          </a:p>
          <a:p>
            <a:r>
              <a:rPr lang="en-GB" sz="2400" b="1" dirty="0">
                <a:solidFill>
                  <a:srgbClr val="002060"/>
                </a:solidFill>
              </a:rPr>
              <a:t>Theme: form factor, scale, interaction mode:</a:t>
            </a:r>
          </a:p>
          <a:p>
            <a:endParaRPr lang="en-GB" sz="800" b="1" dirty="0">
              <a:solidFill>
                <a:srgbClr val="002060"/>
              </a:solidFill>
            </a:endParaRPr>
          </a:p>
          <a:p>
            <a:pPr marL="457200" indent="-457200">
              <a:buAutoNum type="arabicPeriod"/>
            </a:pPr>
            <a:r>
              <a:rPr lang="en-GB" sz="2400" dirty="0">
                <a:solidFill>
                  <a:srgbClr val="002060"/>
                </a:solidFill>
              </a:rPr>
              <a:t>How do we know if architectural robotics is the right form factor or physical scale for a given application? If it is “architectural robotics,” is it furniture, a distributed system of lighting, sound, and smaller physical units, or of room or building scale?</a:t>
            </a:r>
          </a:p>
          <a:p>
            <a:pPr marL="457200" indent="-457200">
              <a:buAutoNum type="arabicPeriod"/>
            </a:pPr>
            <a:endParaRPr lang="en-GB" sz="800" dirty="0">
              <a:solidFill>
                <a:srgbClr val="002060"/>
              </a:solidFill>
            </a:endParaRPr>
          </a:p>
          <a:p>
            <a:pPr marL="457200" indent="-457200">
              <a:buAutoNum type="arabicPeriod"/>
            </a:pPr>
            <a:endParaRPr lang="en-GB" sz="2400" dirty="0">
              <a:solidFill>
                <a:srgbClr val="002060"/>
              </a:solidFill>
            </a:endParaRPr>
          </a:p>
          <a:p>
            <a:r>
              <a:rPr lang="en-GB" sz="2400" b="1" dirty="0">
                <a:solidFill>
                  <a:srgbClr val="002060"/>
                </a:solidFill>
              </a:rPr>
              <a:t>Theme: interaction mode</a:t>
            </a:r>
          </a:p>
          <a:p>
            <a:endParaRPr lang="en-GB" sz="800" b="1" dirty="0">
              <a:solidFill>
                <a:srgbClr val="002060"/>
              </a:solidFill>
            </a:endParaRPr>
          </a:p>
          <a:p>
            <a:pPr marL="457200" indent="-457200">
              <a:buAutoNum type="arabicPeriod"/>
            </a:pPr>
            <a:r>
              <a:rPr lang="en-GB" sz="2400" dirty="0">
                <a:solidFill>
                  <a:srgbClr val="002060"/>
                </a:solidFill>
              </a:rPr>
              <a:t>For a given application, how do we decide on the mode of interaction?</a:t>
            </a:r>
          </a:p>
          <a:p>
            <a:pPr marL="457200" indent="-457200">
              <a:buAutoNum type="arabicPeriod"/>
            </a:pPr>
            <a:endParaRPr lang="en-GB" sz="2400" dirty="0">
              <a:solidFill>
                <a:srgbClr val="002060"/>
              </a:solidFill>
            </a:endParaRPr>
          </a:p>
          <a:p>
            <a:pPr marL="457200" indent="-457200">
              <a:buAutoNum type="arabicPeriod"/>
            </a:pPr>
            <a:endParaRPr lang="en-GB" sz="2400" dirty="0">
              <a:solidFill>
                <a:srgbClr val="002060"/>
              </a:solidFill>
            </a:endParaRPr>
          </a:p>
          <a:p>
            <a:endParaRPr lang="en-GB" sz="2400" dirty="0">
              <a:solidFill>
                <a:srgbClr val="002060"/>
              </a:solidFill>
            </a:endParaRPr>
          </a:p>
          <a:p>
            <a:pPr marL="457200" indent="-457200">
              <a:buAutoNum type="arabicPeriod"/>
            </a:pPr>
            <a:endParaRPr lang="en-GB" sz="2400" dirty="0">
              <a:solidFill>
                <a:srgbClr val="002060"/>
              </a:solidFill>
            </a:endParaRPr>
          </a:p>
          <a:p>
            <a:pPr marL="457200" indent="-457200">
              <a:buAutoNum type="arabicPeriod"/>
            </a:pPr>
            <a:endParaRPr lang="en-GB" sz="2400" dirty="0">
              <a:solidFill>
                <a:srgbClr val="002060"/>
              </a:solidFill>
            </a:endParaRPr>
          </a:p>
          <a:p>
            <a:pPr marL="457200" indent="-457200">
              <a:buAutoNum type="arabicPeriod"/>
            </a:pPr>
            <a:endParaRPr lang="en-GB" sz="2400" dirty="0">
              <a:solidFill>
                <a:srgbClr val="0070C0"/>
              </a:solidFill>
            </a:endParaRPr>
          </a:p>
          <a:p>
            <a:endParaRPr lang="en-GB" b="1" dirty="0">
              <a:solidFill>
                <a:srgbClr val="002060"/>
              </a:solidFill>
            </a:endParaRPr>
          </a:p>
          <a:p>
            <a:endParaRPr lang="en-GB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24207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154</Words>
  <Application>Microsoft Macintosh PowerPoint</Application>
  <PresentationFormat>Widescreen</PresentationFormat>
  <Paragraphs>22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Keith Evan Green</dc:creator>
  <cp:lastModifiedBy>Keith Evan Green</cp:lastModifiedBy>
  <cp:revision>2</cp:revision>
  <dcterms:created xsi:type="dcterms:W3CDTF">2026-09-01T14:58:02Z</dcterms:created>
  <dcterms:modified xsi:type="dcterms:W3CDTF">2026-09-02T13:30:51Z</dcterms:modified>
</cp:coreProperties>
</file>